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57" r:id="rId4"/>
    <p:sldId id="261" r:id="rId5"/>
    <p:sldId id="258" r:id="rId6"/>
    <p:sldId id="259" r:id="rId7"/>
    <p:sldId id="276" r:id="rId8"/>
    <p:sldId id="277" r:id="rId9"/>
    <p:sldId id="263" r:id="rId10"/>
    <p:sldId id="275" r:id="rId11"/>
    <p:sldId id="264" r:id="rId12"/>
    <p:sldId id="265" r:id="rId13"/>
    <p:sldId id="266" r:id="rId14"/>
    <p:sldId id="262" r:id="rId15"/>
    <p:sldId id="267" r:id="rId16"/>
    <p:sldId id="268" r:id="rId17"/>
    <p:sldId id="269" r:id="rId18"/>
    <p:sldId id="271" r:id="rId19"/>
    <p:sldId id="272" r:id="rId20"/>
    <p:sldId id="270" r:id="rId21"/>
    <p:sldId id="273" r:id="rId22"/>
    <p:sldId id="274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8CBE-FC0C-4020-9668-F279771848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D95E-795E-473F-AEAB-41010C821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411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8CBE-FC0C-4020-9668-F279771848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D95E-795E-473F-AEAB-41010C821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806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8CBE-FC0C-4020-9668-F279771848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D95E-795E-473F-AEAB-41010C8218EC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2601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8CBE-FC0C-4020-9668-F279771848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D95E-795E-473F-AEAB-41010C821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967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8CBE-FC0C-4020-9668-F279771848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D95E-795E-473F-AEAB-41010C8218E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9507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8CBE-FC0C-4020-9668-F279771848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D95E-795E-473F-AEAB-41010C821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499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8CBE-FC0C-4020-9668-F279771848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D95E-795E-473F-AEAB-41010C821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3927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8CBE-FC0C-4020-9668-F279771848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D95E-795E-473F-AEAB-41010C821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776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8CBE-FC0C-4020-9668-F279771848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D95E-795E-473F-AEAB-41010C821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448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8CBE-FC0C-4020-9668-F279771848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D95E-795E-473F-AEAB-41010C821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754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8CBE-FC0C-4020-9668-F279771848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D95E-795E-473F-AEAB-41010C821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153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8CBE-FC0C-4020-9668-F279771848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D95E-795E-473F-AEAB-41010C821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650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8CBE-FC0C-4020-9668-F279771848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D95E-795E-473F-AEAB-41010C821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689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8CBE-FC0C-4020-9668-F279771848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D95E-795E-473F-AEAB-41010C821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184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8CBE-FC0C-4020-9668-F279771848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D95E-795E-473F-AEAB-41010C821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215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8CBE-FC0C-4020-9668-F279771848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1D95E-795E-473F-AEAB-41010C821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044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48CBE-FC0C-4020-9668-F279771848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461D95E-795E-473F-AEAB-41010C821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628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77146" y="399288"/>
            <a:ext cx="10487490" cy="6184392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МБДОУ «</a:t>
            </a:r>
            <a:r>
              <a:rPr lang="ru-RU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Ординский</a:t>
            </a:r>
            <a:r>
              <a:rPr lang="ru-RU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детский сад»</a:t>
            </a:r>
            <a:br>
              <a:rPr lang="ru-RU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dirty="0" smtClean="0">
                <a:solidFill>
                  <a:srgbClr val="00B05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Игра-викторина </a:t>
            </a:r>
            <a:br>
              <a:rPr lang="ru-RU" dirty="0" smtClean="0">
                <a:solidFill>
                  <a:srgbClr val="00B05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88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«МОЙ ПЕРМСКИЙ КРАЙ»</a:t>
            </a:r>
            <a:br>
              <a:rPr lang="ru-RU" sz="88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Воспитатель: </a:t>
            </a:r>
            <a:r>
              <a:rPr lang="ru-RU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Умпелева</a:t>
            </a:r>
            <a:r>
              <a:rPr lang="ru-RU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А.В.</a:t>
            </a:r>
            <a:endParaRPr lang="ru-RU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026" name="Picture 2" descr="https://chaiknet.ru/sonem/files/iblock/news/d770500a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888" y="3074894"/>
            <a:ext cx="2528880" cy="35769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97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«ХОХЛОВКА»</a:t>
            </a:r>
            <a:endParaRPr lang="ru-RU" dirty="0"/>
          </a:p>
        </p:txBody>
      </p:sp>
      <p:pic>
        <p:nvPicPr>
          <p:cNvPr id="3" name="Picture 2" descr="https://dom.sibmama.ru/images/11327/f18bc342b9dd982a5de29f33efc207e1f395bdf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397" y="1476851"/>
            <a:ext cx="7231245" cy="4817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685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005" y="385482"/>
            <a:ext cx="8596668" cy="132080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Какая пещера находится в городе Кунгуре?</a:t>
            </a:r>
          </a:p>
        </p:txBody>
      </p:sp>
      <p:pic>
        <p:nvPicPr>
          <p:cNvPr id="11266" name="Picture 2" descr="https://sun9-64.userapi.com/impf/t_lylNFMeQRXto3IxQZ7KCBxFPgAU1TXvUIY8A/PRp5T_96aaU.jpg?size=1280x913&amp;quality=96&amp;sign=b9dc0a83ac5900d07548d7e94112314b&amp;c_uniq_tag=02OlbhWTru0D3yWzNAkmMDyw8BN9MO9vxCLiWYOX-CI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450" y="2019389"/>
            <a:ext cx="6433485" cy="458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9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Кунгурская ледяная пещера</a:t>
            </a:r>
            <a:endParaRPr lang="ru-RU" b="1" dirty="0">
              <a:solidFill>
                <a:srgbClr val="7030A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9218" name="Picture 2" descr="Вход в пещеру.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" t="33748" r="35992" b="-3245"/>
          <a:stretch/>
        </p:blipFill>
        <p:spPr bwMode="auto">
          <a:xfrm>
            <a:off x="462180" y="1685364"/>
            <a:ext cx="4800796" cy="349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Ледяная пещера Кунгур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478" y="2429434"/>
            <a:ext cx="4916496" cy="368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99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Название водопада в </a:t>
            </a:r>
            <a:r>
              <a:rPr lang="ru-RU" dirty="0" err="1" smtClean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Суксунском</a:t>
            </a:r>
            <a:r>
              <a:rPr lang="ru-RU" dirty="0" smtClean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районе</a:t>
            </a:r>
            <a:endParaRPr lang="ru-RU" dirty="0">
              <a:solidFill>
                <a:srgbClr val="7030A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0242" name="Picture 2" descr="Водопад плакун зимой (74 фото) 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386" y="1576948"/>
            <a:ext cx="7446496" cy="49643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09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«ПЛАКУН»</a:t>
            </a:r>
            <a:endParaRPr lang="ru-RU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Picture 2" descr="Водопад плакун зимой (74 фото) 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386" y="1576948"/>
            <a:ext cx="7446496" cy="49643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25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652" y="322730"/>
            <a:ext cx="8596668" cy="13208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Как называется этот памятник природы В Пермском крае?</a:t>
            </a:r>
            <a:endParaRPr lang="ru-RU" dirty="0">
              <a:solidFill>
                <a:srgbClr val="7030A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3314" name="Picture 2" descr="Каменный город Пермского края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89" y="1727481"/>
            <a:ext cx="4552950" cy="3048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Каменный город Пермского края - Фото 5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387" y="1727481"/>
            <a:ext cx="4572000" cy="3048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Поездка в Каменный город.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613" y="3687482"/>
            <a:ext cx="4572000" cy="3038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09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29419" cy="263562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«КАМЕННЫЙ ГОРОД»</a:t>
            </a:r>
            <a:r>
              <a:rPr lang="ru-RU" b="1" dirty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- </a:t>
            </a:r>
            <a:r>
              <a:rPr lang="ru-RU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скалы</a:t>
            </a:r>
            <a:r>
              <a:rPr lang="ru-RU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ландшафтный геоморфологический памятник природы регионального </a:t>
            </a:r>
            <a:r>
              <a:rPr lang="ru-RU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значения.</a:t>
            </a:r>
            <a:endParaRPr lang="ru-RU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4338" name="Picture 2" descr="Каменный город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3245224"/>
            <a:ext cx="4688202" cy="3115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Каменный город.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387" y="3245224"/>
            <a:ext cx="4157513" cy="3115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68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663" y="1021976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Какая пещера находится в нашем селе?</a:t>
            </a:r>
            <a:endParaRPr lang="ru-RU" sz="4800" dirty="0">
              <a:solidFill>
                <a:srgbClr val="7030A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01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Ординская</a:t>
            </a:r>
            <a:r>
              <a:rPr lang="ru-RU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пещера (ПОДВОДНАЯ)</a:t>
            </a:r>
            <a:endParaRPr lang="ru-RU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5362" name="Picture 2" descr="Ординская пещера в Пермском крае - для тех, кто любит подземные приключения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20" y="1270000"/>
            <a:ext cx="4171950" cy="3048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Пещера Орда 14 - фотографии России.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963" y="2052730"/>
            <a:ext cx="6501012" cy="37922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Ординская пещера - Пермский край, Россия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642" y="3124013"/>
            <a:ext cx="5332038" cy="35546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66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Из чего сделаны </a:t>
            </a:r>
            <a:br>
              <a:rPr lang="ru-RU" dirty="0" smtClean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эти изделия?</a:t>
            </a:r>
            <a:endParaRPr lang="ru-RU" dirty="0">
              <a:solidFill>
                <a:srgbClr val="7030A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6388" name="Picture 4" descr="Миниатюра &amp;quot;Совы&amp;quot; из цельного селенит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63" y="2926135"/>
            <a:ext cx="348615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Медведь из селенита 110-120х50х90 мм Сувениры из селенита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092" y="637334"/>
            <a:ext cx="4572000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Селенит. 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9" t="217" r="20069" b="3506"/>
          <a:stretch/>
        </p:blipFill>
        <p:spPr bwMode="auto">
          <a:xfrm>
            <a:off x="3822590" y="2926135"/>
            <a:ext cx="2761131" cy="1999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Сова на ангидрите (селенит) 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764" y="3684493"/>
            <a:ext cx="360997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27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Book Antiqua" panose="02040602050305030304" pitchFamily="18" charset="0"/>
              </a:rPr>
              <a:t>Цель: Систематизация знаний детей о </a:t>
            </a:r>
            <a:r>
              <a:rPr lang="ru-RU" sz="2800" dirty="0" smtClean="0">
                <a:latin typeface="Book Antiqua" panose="02040602050305030304" pitchFamily="18" charset="0"/>
              </a:rPr>
              <a:t>Пермском крае, его природных и архитектурных памятниках.</a:t>
            </a:r>
            <a:r>
              <a:rPr lang="ru-RU" sz="2800" dirty="0">
                <a:latin typeface="Book Antiqua" panose="02040602050305030304" pitchFamily="18" charset="0"/>
              </a:rPr>
              <a:t/>
            </a:r>
            <a:br>
              <a:rPr lang="ru-RU" sz="2800" dirty="0">
                <a:latin typeface="Book Antiqua" panose="02040602050305030304" pitchFamily="18" charset="0"/>
              </a:rPr>
            </a:br>
            <a:r>
              <a:rPr lang="ru-RU" sz="2800" dirty="0">
                <a:latin typeface="Book Antiqua" panose="02040602050305030304" pitchFamily="18" charset="0"/>
              </a:rPr>
              <a:t>Задачи:</a:t>
            </a:r>
            <a:r>
              <a:rPr lang="ru-RU" sz="2800" dirty="0">
                <a:latin typeface="Book Antiqua" panose="02040602050305030304" pitchFamily="18" charset="0"/>
              </a:rPr>
              <a:t/>
            </a:r>
            <a:br>
              <a:rPr lang="ru-RU" sz="2800" dirty="0">
                <a:latin typeface="Book Antiqua" panose="02040602050305030304" pitchFamily="18" charset="0"/>
              </a:rPr>
            </a:br>
            <a:r>
              <a:rPr lang="ru-RU" sz="2800" dirty="0">
                <a:latin typeface="Book Antiqua" panose="02040602050305030304" pitchFamily="18" charset="0"/>
              </a:rPr>
              <a:t>1. Расширить представления детей о своём </a:t>
            </a:r>
            <a:r>
              <a:rPr lang="ru-RU" sz="2800" dirty="0" smtClean="0">
                <a:latin typeface="Book Antiqua" panose="02040602050305030304" pitchFamily="18" charset="0"/>
              </a:rPr>
              <a:t>селе и </a:t>
            </a:r>
            <a:r>
              <a:rPr lang="ru-RU" sz="2800" dirty="0">
                <a:latin typeface="Book Antiqua" panose="02040602050305030304" pitchFamily="18" charset="0"/>
              </a:rPr>
              <a:t>крае, его культурной жизни, природных особенностях и достопримечательностях.</a:t>
            </a:r>
            <a:r>
              <a:rPr lang="ru-RU" sz="2800" dirty="0">
                <a:latin typeface="Book Antiqua" panose="02040602050305030304" pitchFamily="18" charset="0"/>
              </a:rPr>
              <a:t/>
            </a:r>
            <a:br>
              <a:rPr lang="ru-RU" sz="2800" dirty="0">
                <a:latin typeface="Book Antiqua" panose="02040602050305030304" pitchFamily="18" charset="0"/>
              </a:rPr>
            </a:br>
            <a:r>
              <a:rPr lang="ru-RU" sz="2800" dirty="0">
                <a:latin typeface="Book Antiqua" panose="02040602050305030304" pitchFamily="18" charset="0"/>
              </a:rPr>
              <a:t>2. Развивать коммутативные способности детей - умение быстро и правильно отвечать на вопросы.</a:t>
            </a:r>
            <a:r>
              <a:rPr lang="ru-RU" sz="2800" dirty="0">
                <a:latin typeface="Book Antiqua" panose="02040602050305030304" pitchFamily="18" charset="0"/>
              </a:rPr>
              <a:t/>
            </a:r>
            <a:br>
              <a:rPr lang="ru-RU" sz="2800" dirty="0">
                <a:latin typeface="Book Antiqua" panose="02040602050305030304" pitchFamily="18" charset="0"/>
              </a:rPr>
            </a:br>
            <a:r>
              <a:rPr lang="ru-RU" sz="2800" dirty="0">
                <a:latin typeface="Book Antiqua" panose="02040602050305030304" pitchFamily="18" charset="0"/>
              </a:rPr>
              <a:t>3. Воспитывать гордость за свою малую родину.</a:t>
            </a:r>
            <a:endParaRPr lang="ru-RU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9197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905066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5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СЕЛЕНИТ</a:t>
            </a:r>
            <a:r>
              <a:rPr lang="ru-RU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-(от </a:t>
            </a:r>
            <a:r>
              <a:rPr lang="ru-RU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греч. </a:t>
            </a:r>
            <a:r>
              <a:rPr lang="ru-RU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selene</a:t>
            </a:r>
            <a:r>
              <a:rPr lang="ru-RU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— Луна; в связи с характером света, отражаемого этим минералом) минерал, структурная разновидность Гипса с параллельно расположенными волосовидными кристалликами.</a:t>
            </a:r>
          </a:p>
        </p:txBody>
      </p:sp>
      <p:pic>
        <p:nvPicPr>
          <p:cNvPr id="17410" name="Picture 2" descr="Месторождение селенит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63" y="3114768"/>
            <a:ext cx="4562008" cy="29843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Фото камня Селенит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738" y="3051081"/>
            <a:ext cx="4067175" cy="3048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78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921" y="206189"/>
            <a:ext cx="10967819" cy="5997388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Какая река  протекает в ПЕРМСКОМ крае?</a:t>
            </a:r>
            <a:br>
              <a:rPr lang="ru-RU" dirty="0" smtClean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Река ЕНИСЕЙ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река КАМА                      река ВОЛГА</a:t>
            </a:r>
            <a:endParaRPr lang="ru-RU" dirty="0"/>
          </a:p>
        </p:txBody>
      </p:sp>
      <p:pic>
        <p:nvPicPr>
          <p:cNvPr id="18436" name="Picture 4" descr="На картинке: Река Кама в Перм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171" y="3204883"/>
            <a:ext cx="2911558" cy="2181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Река Волга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352" y="3224563"/>
            <a:ext cx="3505201" cy="234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Река Енисей - история, география, список крузов.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754" y="785932"/>
            <a:ext cx="3364940" cy="224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91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Река КАМА</a:t>
            </a:r>
            <a:endParaRPr lang="ru-RU" sz="4800" dirty="0">
              <a:solidFill>
                <a:srgbClr val="7030A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Picture 4" descr="На картинке: Река Кама в Перм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28" y="1431365"/>
            <a:ext cx="4489840" cy="33647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река, Пермь, набережная, Кама, город, Город.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02" y="415925"/>
            <a:ext cx="4572000" cy="3028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Кама набережная Пермь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058" y="3638550"/>
            <a:ext cx="4067175" cy="3048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43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Флаг Пермского края</a:t>
            </a:r>
            <a:endParaRPr lang="ru-RU" b="1" dirty="0">
              <a:solidFill>
                <a:srgbClr val="7030A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5" name="Picture 2" descr="https://flagof.ru/wp-content/uploads/2018/10/Flag-Permskogo-kray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3" y="1753752"/>
            <a:ext cx="3223447" cy="2145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94985" y="1735771"/>
            <a:ext cx="3155320" cy="20617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 descr="https://wikispooks.com/w/images/thumb/e/ef/Flag_of_Sverdlovsk_Oblast.svg/1200px-Flag_of_Sverdlovsk_Oblast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894985" y="1750661"/>
            <a:ext cx="3155320" cy="20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upload.wikimedia.org/wikipedia/commons/thumb/e/eb/Flag_of_Sakha.svg/1600px-Flag_of_Sakh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022" y="4273954"/>
            <a:ext cx="3514167" cy="213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36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Флаг Пермского края</a:t>
            </a:r>
            <a:endParaRPr lang="ru-RU" b="1" dirty="0">
              <a:solidFill>
                <a:srgbClr val="7030A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5" name="Picture 2" descr="https://flagof.ru/wp-content/uploads/2018/10/Flag-Permskogo-kray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250" y="1930400"/>
            <a:ext cx="5876307" cy="391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81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Какой зверь изображен на гербе Пермского края?</a:t>
            </a:r>
          </a:p>
        </p:txBody>
      </p:sp>
      <p:pic>
        <p:nvPicPr>
          <p:cNvPr id="5122" name="Picture 2" descr="https://pic.rutubelist.ru/user/f1/65/f16566a7cc1c48d913a0540501c4577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092" y="1909483"/>
            <a:ext cx="4948517" cy="494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20926" y="4231341"/>
            <a:ext cx="2048179" cy="2079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4" name="Picture 4" descr="https://upload.wikimedia.org/wikipedia/commons/thumb/2/24/Gtk-dialog-question.svg/768px-Gtk-dialog-question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693" y="4383741"/>
            <a:ext cx="1927412" cy="192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13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2887" y="905436"/>
            <a:ext cx="8596668" cy="13208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      Белый медведь</a:t>
            </a:r>
            <a:endParaRPr lang="ru-RU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Picture 2" descr="https://pic.rutubelist.ru/user/f1/65/f16566a7cc1c48d913a0540501c4577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926" y="430305"/>
            <a:ext cx="6149531" cy="614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69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Book Antiqua" panose="02040602050305030304" pitchFamily="18" charset="0"/>
              </a:rPr>
              <a:t>Главный город Пермского края</a:t>
            </a:r>
            <a:endParaRPr lang="ru-RU" b="1" dirty="0">
              <a:solidFill>
                <a:srgbClr val="7030A0"/>
              </a:solidFill>
              <a:latin typeface="Book Antiqua" panose="02040602050305030304" pitchFamily="18" charset="0"/>
            </a:endParaRPr>
          </a:p>
        </p:txBody>
      </p:sp>
      <p:pic>
        <p:nvPicPr>
          <p:cNvPr id="1026" name="Picture 2" descr="https://img0.liveinternet.ru/images/attach/d/2/149/877/149877034_4752699_0perm232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087" y="1436560"/>
            <a:ext cx="6381750" cy="44862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266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9398" y="445008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ГОРОД   ПЕРМЬ</a:t>
            </a:r>
            <a:endParaRPr lang="ru-RU" sz="6600" b="1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2050" name="Picture 2" descr="https://www.gorodperm.ru/upload/pages/196/image_12753490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769" y="1765808"/>
            <a:ext cx="6257925" cy="4762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733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Музей деревянного зодчества под открытым небом</a:t>
            </a:r>
            <a:endParaRPr lang="ru-RU" dirty="0">
              <a:solidFill>
                <a:srgbClr val="7030A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8194" name="Picture 2" descr="https://dom.sibmama.ru/images/11327/f18bc342b9dd982a5de29f33efc207e1f395bdf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17" y="2025491"/>
            <a:ext cx="4743151" cy="316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msbpartner.ru/wp-content/uploads/a/b/8/ab8727a631808f9174497ee16401e4e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729" y="3092291"/>
            <a:ext cx="4633616" cy="309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4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216</TotalTime>
  <Words>135</Words>
  <Application>Microsoft Office PowerPoint</Application>
  <PresentationFormat>Широкоэкранный</PresentationFormat>
  <Paragraphs>22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Book Antiqua</vt:lpstr>
      <vt:lpstr>Cambria Math</vt:lpstr>
      <vt:lpstr>Trebuchet MS</vt:lpstr>
      <vt:lpstr>Wingdings 3</vt:lpstr>
      <vt:lpstr>Грань</vt:lpstr>
      <vt:lpstr>МБДОУ «Ординский детский сад»  Игра-викторина  «МОЙ ПЕРМСКИЙ КРАЙ»    Воспитатель: Умпелева А.В.</vt:lpstr>
      <vt:lpstr>Цель: Систематизация знаний детей о Пермском крае, его природных и архитектурных памятниках. Задачи: 1. Расширить представления детей о своём селе и крае, его культурной жизни, природных особенностях и достопримечательностях. 2. Развивать коммутативные способности детей - умение быстро и правильно отвечать на вопросы. 3. Воспитывать гордость за свою малую родину.</vt:lpstr>
      <vt:lpstr>Флаг Пермского края</vt:lpstr>
      <vt:lpstr>Флаг Пермского края</vt:lpstr>
      <vt:lpstr>Какой зверь изображен на гербе Пермского края?</vt:lpstr>
      <vt:lpstr>        Белый медведь</vt:lpstr>
      <vt:lpstr>Главный город Пермского края</vt:lpstr>
      <vt:lpstr>ГОРОД   ПЕРМЬ</vt:lpstr>
      <vt:lpstr>Музей деревянного зодчества под открытым небом</vt:lpstr>
      <vt:lpstr>«ХОХЛОВКА»</vt:lpstr>
      <vt:lpstr>Какая пещера находится в городе Кунгуре?</vt:lpstr>
      <vt:lpstr>Кунгурская ледяная пещера</vt:lpstr>
      <vt:lpstr>Название водопада в Суксунском районе</vt:lpstr>
      <vt:lpstr>«ПЛАКУН»</vt:lpstr>
      <vt:lpstr>Как называется этот памятник природы В Пермском крае?</vt:lpstr>
      <vt:lpstr>«КАМЕННЫЙ ГОРОД» - скалы, ландшафтный геоморфологический памятник природы регионального значения.</vt:lpstr>
      <vt:lpstr>Какая пещера находится в нашем селе?</vt:lpstr>
      <vt:lpstr>Ординская пещера (ПОДВОДНАЯ)</vt:lpstr>
      <vt:lpstr>Из чего сделаны  эти изделия?</vt:lpstr>
      <vt:lpstr>СЕЛЕНИТ-(от греч. selene — Луна; в связи с характером света, отражаемого этим минералом) минерал, структурная разновидность Гипса с параллельно расположенными волосовидными кристалликами.</vt:lpstr>
      <vt:lpstr>Какая река  протекает в ПЕРМСКОМ крае?  Река ЕНИСЕЙ    река КАМА                      река ВОЛГА</vt:lpstr>
      <vt:lpstr>Река КАМА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«Ординский детский сад»  Игра-викторина  «МОЙ ПЕРМСКИЙ КРАЙ»    Воспитатель: Умпелева А.В.</dc:title>
  <dc:creator>Пользователь</dc:creator>
  <cp:lastModifiedBy>Пользователь</cp:lastModifiedBy>
  <cp:revision>15</cp:revision>
  <dcterms:created xsi:type="dcterms:W3CDTF">2022-12-02T03:20:10Z</dcterms:created>
  <dcterms:modified xsi:type="dcterms:W3CDTF">2022-12-05T03:08:17Z</dcterms:modified>
</cp:coreProperties>
</file>